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0693400" cy="7556500"/>
  <p:notesSz cx="6858000" cy="9144000"/>
  <p:embeddedFontLst>
    <p:embeddedFont>
      <p:font typeface="#9Slide03 HelvetIns" charset="0"/>
      <p:regular r:id="rId3"/>
    </p:embeddedFont>
    <p:embeddedFont>
      <p:font typeface="Calibri" pitchFamily="34" charset="0"/>
      <p:regular r:id="rId4"/>
      <p:bold r:id="rId5"/>
      <p:italic r:id="rId6"/>
      <p:boldItalic r:id="rId7"/>
    </p:embeddedFont>
    <p:embeddedFont>
      <p:font typeface="#9Slide01 Tieu de ngan" charset="0"/>
      <p:regular r:id="rId8"/>
    </p:embeddedFont>
    <p:embeddedFont>
      <p:font typeface="#9Slide02 Tieu de rat dai 01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>
      <p:cViewPr varScale="1">
        <p:scale>
          <a:sx n="63" d="100"/>
          <a:sy n="63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36.svg"/><Relationship Id="rId18" Type="http://schemas.openxmlformats.org/officeDocument/2006/relationships/image" Target="../media/image9.png"/><Relationship Id="rId3" Type="http://schemas.openxmlformats.org/officeDocument/2006/relationships/image" Target="../media/image26.svg"/><Relationship Id="rId21" Type="http://schemas.openxmlformats.org/officeDocument/2006/relationships/image" Target="../media/image44.svg"/><Relationship Id="rId7" Type="http://schemas.openxmlformats.org/officeDocument/2006/relationships/image" Target="../media/image30.svg"/><Relationship Id="rId12" Type="http://schemas.openxmlformats.org/officeDocument/2006/relationships/image" Target="../media/image6.png"/><Relationship Id="rId17" Type="http://schemas.openxmlformats.org/officeDocument/2006/relationships/image" Target="../media/image40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34.svg"/><Relationship Id="rId5" Type="http://schemas.openxmlformats.org/officeDocument/2006/relationships/image" Target="../media/image28.svg"/><Relationship Id="rId15" Type="http://schemas.openxmlformats.org/officeDocument/2006/relationships/image" Target="../media/image38.svg"/><Relationship Id="rId10" Type="http://schemas.openxmlformats.org/officeDocument/2006/relationships/image" Target="../media/image5.png"/><Relationship Id="rId19" Type="http://schemas.openxmlformats.org/officeDocument/2006/relationships/image" Target="../media/image42.svg"/><Relationship Id="rId4" Type="http://schemas.openxmlformats.org/officeDocument/2006/relationships/image" Target="../media/image2.png"/><Relationship Id="rId9" Type="http://schemas.openxmlformats.org/officeDocument/2006/relationships/image" Target="../media/image32.svg"/><Relationship Id="rId14" Type="http://schemas.openxmlformats.org/officeDocument/2006/relationships/image" Target="../media/image7.png"/><Relationship Id="rId2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C9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9253069" y="-491596"/>
            <a:ext cx="1776534" cy="1984955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flipV="1">
            <a:off x="9385935" y="6022881"/>
            <a:ext cx="1776534" cy="1984955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flipH="1">
            <a:off x="-315085" y="-491596"/>
            <a:ext cx="1776534" cy="1984955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1231900" y="4464050"/>
            <a:ext cx="8170774" cy="820153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-189701" y="5858299"/>
            <a:ext cx="1891403" cy="189140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-2395151">
            <a:off x="2268496" y="6123599"/>
            <a:ext cx="1177527" cy="965572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-524206" y="1635508"/>
            <a:ext cx="1606500" cy="3024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09031">
            <a:off x="7224930" y="5746814"/>
            <a:ext cx="1104903" cy="1253791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9000622" y="5714239"/>
            <a:ext cx="1365863" cy="1845761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2477525">
            <a:off x="4731820" y="5574085"/>
            <a:ext cx="1774480" cy="159925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9763273" y="2573416"/>
            <a:ext cx="1606500" cy="3024000"/>
          </a:xfrm>
          <a:prstGeom prst="rect">
            <a:avLst/>
          </a:prstGeom>
        </p:spPr>
      </p:pic>
      <p:sp>
        <p:nvSpPr>
          <p:cNvPr id="13" name="TextBox 13"/>
          <p:cNvSpPr txBox="1"/>
          <p:nvPr/>
        </p:nvSpPr>
        <p:spPr>
          <a:xfrm>
            <a:off x="1907396" y="469288"/>
            <a:ext cx="6877207" cy="11662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2"/>
              </a:lnSpc>
            </a:pPr>
            <a:r>
              <a:rPr lang="en-US" sz="3964">
                <a:solidFill>
                  <a:srgbClr val="F1F6F4"/>
                </a:solidFill>
                <a:latin typeface="#9Slide03 IcielPanton Black Italics"/>
              </a:rPr>
              <a:t>LỊCH HỌC KHỐI BÉ</a:t>
            </a:r>
            <a:r>
              <a:rPr lang="en-US" sz="2636">
                <a:solidFill>
                  <a:srgbClr val="F1F6F4"/>
                </a:solidFill>
                <a:latin typeface="#9Slide02 Tieu de dai Italics"/>
              </a:rPr>
              <a:t> TUẦN III THÁNG 12/2021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1168231" y="2036760"/>
            <a:ext cx="8355538" cy="3486479"/>
            <a:chOff x="0" y="0"/>
            <a:chExt cx="11140718" cy="4648639"/>
          </a:xfrm>
        </p:grpSpPr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rcRect/>
            <a:stretch>
              <a:fillRect/>
            </a:stretch>
          </p:blipFill>
          <p:spPr>
            <a:xfrm>
              <a:off x="0" y="865151"/>
              <a:ext cx="3617961" cy="3783488"/>
            </a:xfrm>
            <a:prstGeom prst="rect">
              <a:avLst/>
            </a:prstGeom>
          </p:spPr>
        </p:pic>
        <p:pic>
          <p:nvPicPr>
            <p:cNvPr id="16" name="Picture 16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21"/>
                </a:ext>
              </a:extLst>
            </a:blip>
            <a:srcRect/>
            <a:stretch>
              <a:fillRect/>
            </a:stretch>
          </p:blipFill>
          <p:spPr>
            <a:xfrm>
              <a:off x="3617961" y="430255"/>
              <a:ext cx="3791609" cy="3965081"/>
            </a:xfrm>
            <a:prstGeom prst="rect">
              <a:avLst/>
            </a:prstGeom>
          </p:spPr>
        </p:pic>
        <p:pic>
          <p:nvPicPr>
            <p:cNvPr id="17" name="Picture 17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rcRect/>
            <a:stretch>
              <a:fillRect/>
            </a:stretch>
          </p:blipFill>
          <p:spPr>
            <a:xfrm>
              <a:off x="7409570" y="0"/>
              <a:ext cx="3731148" cy="3901854"/>
            </a:xfrm>
            <a:prstGeom prst="rect">
              <a:avLst/>
            </a:prstGeom>
          </p:spPr>
        </p:pic>
        <p:sp>
          <p:nvSpPr>
            <p:cNvPr id="18" name="TextBox 18"/>
            <p:cNvSpPr txBox="1"/>
            <p:nvPr/>
          </p:nvSpPr>
          <p:spPr>
            <a:xfrm>
              <a:off x="1268421" y="1767106"/>
              <a:ext cx="1239410" cy="3139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67"/>
                </a:lnSpc>
              </a:pPr>
              <a:r>
                <a:rPr lang="en-US" sz="1405">
                  <a:solidFill>
                    <a:srgbClr val="895339"/>
                  </a:solidFill>
                  <a:latin typeface="#9Slide01 Tieu de ngan Bold"/>
                </a:rPr>
                <a:t>THỨ BA </a:t>
              </a: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638996" y="2159261"/>
              <a:ext cx="2339969" cy="205064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37"/>
                </a:lnSpc>
              </a:pPr>
              <a:r>
                <a:rPr lang="en-US" sz="2097" dirty="0" err="1">
                  <a:solidFill>
                    <a:srgbClr val="203A7D"/>
                  </a:solidFill>
                  <a:latin typeface="#9Slide03 HelvetIns"/>
                </a:rPr>
                <a:t>Văn</a:t>
              </a:r>
              <a:r>
                <a:rPr lang="en-US" sz="2097" dirty="0">
                  <a:solidFill>
                    <a:srgbClr val="203A7D"/>
                  </a:solidFill>
                  <a:latin typeface="#9Slide03 HelvetIns"/>
                </a:rPr>
                <a:t> </a:t>
              </a:r>
              <a:r>
                <a:rPr lang="en-US" sz="2097" dirty="0" err="1">
                  <a:solidFill>
                    <a:srgbClr val="203A7D"/>
                  </a:solidFill>
                  <a:latin typeface="#9Slide03 HelvetIns"/>
                </a:rPr>
                <a:t>học</a:t>
              </a:r>
              <a:r>
                <a:rPr lang="en-US" sz="2097" dirty="0">
                  <a:solidFill>
                    <a:srgbClr val="203A7D"/>
                  </a:solidFill>
                  <a:latin typeface="#9Slide03 HelvetIns"/>
                </a:rPr>
                <a:t> </a:t>
              </a:r>
            </a:p>
            <a:p>
              <a:pPr algn="ctr">
                <a:lnSpc>
                  <a:spcPts val="1050"/>
                </a:lnSpc>
              </a:pPr>
              <a:endParaRPr/>
            </a:p>
            <a:p>
              <a:pPr algn="ctr">
                <a:lnSpc>
                  <a:spcPts val="2413"/>
                </a:lnSpc>
              </a:pPr>
              <a:r>
                <a:rPr lang="en-US" sz="1723" dirty="0" err="1">
                  <a:solidFill>
                    <a:srgbClr val="5E17EB"/>
                  </a:solidFill>
                  <a:latin typeface="#9Slide03 HelvetIns"/>
                </a:rPr>
                <a:t>Truyện</a:t>
              </a:r>
              <a:r>
                <a:rPr lang="en-US" sz="1723" dirty="0">
                  <a:solidFill>
                    <a:srgbClr val="5E17EB"/>
                  </a:solidFill>
                  <a:latin typeface="#9Slide03 HelvetIns"/>
                </a:rPr>
                <a:t>: </a:t>
              </a:r>
              <a:r>
                <a:rPr lang="en-US" sz="1723" dirty="0" err="1">
                  <a:solidFill>
                    <a:srgbClr val="5E17EB"/>
                  </a:solidFill>
                  <a:latin typeface="#9Slide03 HelvetIns"/>
                </a:rPr>
                <a:t>Bé</a:t>
              </a:r>
              <a:r>
                <a:rPr lang="en-US" sz="1723" dirty="0">
                  <a:solidFill>
                    <a:srgbClr val="5E17EB"/>
                  </a:solidFill>
                  <a:latin typeface="#9Slide03 HelvetIns"/>
                </a:rPr>
                <a:t> </a:t>
              </a:r>
              <a:r>
                <a:rPr lang="en-US" sz="1723" dirty="0" err="1">
                  <a:solidFill>
                    <a:srgbClr val="5E17EB"/>
                  </a:solidFill>
                  <a:latin typeface="#9Slide03 HelvetIns"/>
                </a:rPr>
                <a:t>Hành</a:t>
              </a:r>
              <a:r>
                <a:rPr lang="en-US" sz="1723" dirty="0">
                  <a:solidFill>
                    <a:srgbClr val="5E17EB"/>
                  </a:solidFill>
                  <a:latin typeface="#9Slide03 HelvetIns"/>
                </a:rPr>
                <a:t> </a:t>
              </a:r>
              <a:r>
                <a:rPr lang="en-US" sz="1723" dirty="0" err="1">
                  <a:solidFill>
                    <a:srgbClr val="5E17EB"/>
                  </a:solidFill>
                  <a:latin typeface="#9Slide03 HelvetIns"/>
                </a:rPr>
                <a:t>đi</a:t>
              </a:r>
              <a:r>
                <a:rPr lang="en-US" sz="1723" dirty="0">
                  <a:solidFill>
                    <a:srgbClr val="5E17EB"/>
                  </a:solidFill>
                  <a:latin typeface="#9Slide03 HelvetIns"/>
                </a:rPr>
                <a:t> </a:t>
              </a:r>
              <a:r>
                <a:rPr lang="en-US" sz="1723" dirty="0" err="1">
                  <a:solidFill>
                    <a:srgbClr val="5E17EB"/>
                  </a:solidFill>
                  <a:latin typeface="#9Slide03 HelvetIns"/>
                </a:rPr>
                <a:t>khám</a:t>
              </a:r>
              <a:r>
                <a:rPr lang="en-US" sz="1723" dirty="0">
                  <a:solidFill>
                    <a:srgbClr val="5E17EB"/>
                  </a:solidFill>
                  <a:latin typeface="#9Slide03 HelvetIns"/>
                </a:rPr>
                <a:t> </a:t>
              </a:r>
              <a:r>
                <a:rPr lang="en-US" sz="1723" dirty="0" err="1">
                  <a:solidFill>
                    <a:srgbClr val="5E17EB"/>
                  </a:solidFill>
                  <a:latin typeface="#9Slide03 HelvetIns"/>
                </a:rPr>
                <a:t>bệnh</a:t>
              </a:r>
              <a:r>
                <a:rPr lang="en-US" sz="1723" dirty="0">
                  <a:solidFill>
                    <a:srgbClr val="5E17EB"/>
                  </a:solidFill>
                  <a:latin typeface="#9Slide03 HelvetIns"/>
                </a:rPr>
                <a:t> </a:t>
              </a:r>
            </a:p>
            <a:p>
              <a:pPr algn="ctr">
                <a:lnSpc>
                  <a:spcPts val="3356"/>
                </a:lnSpc>
              </a:pPr>
              <a:endParaRPr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389692" y="3947587"/>
              <a:ext cx="2936783" cy="2513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34"/>
                </a:lnSpc>
              </a:pPr>
              <a:r>
                <a:rPr lang="en-US" sz="1096" dirty="0">
                  <a:solidFill>
                    <a:srgbClr val="FF1616"/>
                  </a:solidFill>
                  <a:latin typeface="#9Slide01 Tieu de ngan"/>
                </a:rPr>
                <a:t>https://youtu.be/-plsQgL63XM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4889407" y="1322012"/>
              <a:ext cx="1248717" cy="3161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82"/>
                </a:lnSpc>
              </a:pPr>
              <a:r>
                <a:rPr lang="en-US" sz="1415">
                  <a:solidFill>
                    <a:srgbClr val="895339"/>
                  </a:solidFill>
                  <a:latin typeface="#9Slide01 Tieu de ngan Bold"/>
                </a:rPr>
                <a:t>THỨ TƯ 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4221268" y="1719481"/>
              <a:ext cx="2584995" cy="23083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44"/>
                </a:lnSpc>
              </a:pPr>
              <a:r>
                <a:rPr lang="en-US" sz="2317" dirty="0" err="1">
                  <a:solidFill>
                    <a:srgbClr val="203A7D"/>
                  </a:solidFill>
                  <a:latin typeface="#9Slide03 HelvetIns"/>
                </a:rPr>
                <a:t>Rèn</a:t>
              </a:r>
              <a:r>
                <a:rPr lang="en-US" sz="2317" dirty="0">
                  <a:solidFill>
                    <a:srgbClr val="203A7D"/>
                  </a:solidFill>
                  <a:latin typeface="#9Slide03 HelvetIns"/>
                </a:rPr>
                <a:t> </a:t>
              </a:r>
              <a:r>
                <a:rPr lang="en-US" sz="2317" dirty="0" err="1">
                  <a:solidFill>
                    <a:srgbClr val="203A7D"/>
                  </a:solidFill>
                  <a:latin typeface="#9Slide03 HelvetIns"/>
                </a:rPr>
                <a:t>kỹ</a:t>
              </a:r>
              <a:r>
                <a:rPr lang="en-US" sz="2317" dirty="0">
                  <a:solidFill>
                    <a:srgbClr val="203A7D"/>
                  </a:solidFill>
                  <a:latin typeface="#9Slide03 HelvetIns"/>
                </a:rPr>
                <a:t> </a:t>
              </a:r>
              <a:r>
                <a:rPr lang="en-US" sz="2317" dirty="0" err="1">
                  <a:solidFill>
                    <a:srgbClr val="203A7D"/>
                  </a:solidFill>
                  <a:latin typeface="#9Slide03 HelvetIns"/>
                </a:rPr>
                <a:t>năng</a:t>
              </a:r>
              <a:r>
                <a:rPr lang="en-US" sz="2317" dirty="0">
                  <a:solidFill>
                    <a:srgbClr val="203A7D"/>
                  </a:solidFill>
                  <a:latin typeface="#9Slide03 HelvetIns"/>
                </a:rPr>
                <a:t> </a:t>
              </a:r>
            </a:p>
            <a:p>
              <a:pPr algn="ctr">
                <a:lnSpc>
                  <a:spcPts val="1160"/>
                </a:lnSpc>
              </a:pPr>
              <a:endParaRPr/>
            </a:p>
            <a:p>
              <a:pPr algn="ctr">
                <a:lnSpc>
                  <a:spcPts val="2665"/>
                </a:lnSpc>
              </a:pPr>
              <a:r>
                <a:rPr lang="en-US" sz="24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Dạy</a:t>
              </a:r>
              <a:r>
                <a:rPr lang="en-US" sz="24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trẻ</a:t>
              </a:r>
              <a:r>
                <a:rPr lang="en-US" sz="24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kỹ</a:t>
              </a:r>
              <a:r>
                <a:rPr lang="en-US" sz="24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24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4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tất</a:t>
              </a:r>
              <a:r>
                <a:rPr lang="en-US" sz="24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chân</a:t>
              </a:r>
              <a:endParaRPr lang="en-US" sz="2400" dirty="0">
                <a:solidFill>
                  <a:srgbClr val="5E17EB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ts val="3707"/>
                </a:lnSpc>
              </a:pPr>
              <a:endParaRPr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4104583" y="3583532"/>
              <a:ext cx="2818365" cy="3183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30"/>
                </a:lnSpc>
              </a:pPr>
              <a:r>
                <a:rPr lang="en-US" sz="1379" dirty="0">
                  <a:solidFill>
                    <a:srgbClr val="FF1616"/>
                  </a:solidFill>
                  <a:latin typeface="#9Slide02 Tieu de rat dai 01"/>
                </a:rPr>
                <a:t>https://youtu.be/3P6pivv604g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8922967" y="881309"/>
              <a:ext cx="1129209" cy="2790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792"/>
                </a:lnSpc>
              </a:pPr>
              <a:r>
                <a:rPr lang="en-US" sz="1280">
                  <a:solidFill>
                    <a:srgbClr val="895339"/>
                  </a:solidFill>
                  <a:latin typeface="#9Slide01 Tieu de ngan Bold"/>
                </a:rPr>
                <a:t>THỨ NĂM </a:t>
              </a: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8258824" y="1259497"/>
              <a:ext cx="2457493" cy="26332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84"/>
                </a:lnSpc>
              </a:pPr>
              <a:r>
                <a:rPr lang="en-US" sz="2203" dirty="0" err="1">
                  <a:solidFill>
                    <a:srgbClr val="203A7D"/>
                  </a:solidFill>
                  <a:latin typeface="#9Slide03 HelvetIns"/>
                </a:rPr>
                <a:t>Tạo</a:t>
              </a:r>
              <a:r>
                <a:rPr lang="en-US" sz="2203" dirty="0">
                  <a:solidFill>
                    <a:srgbClr val="203A7D"/>
                  </a:solidFill>
                  <a:latin typeface="#9Slide03 HelvetIns"/>
                </a:rPr>
                <a:t> </a:t>
              </a:r>
              <a:r>
                <a:rPr lang="en-US" sz="2203" dirty="0" err="1">
                  <a:solidFill>
                    <a:srgbClr val="203A7D"/>
                  </a:solidFill>
                  <a:latin typeface="#9Slide03 HelvetIns"/>
                </a:rPr>
                <a:t>hình</a:t>
              </a:r>
              <a:endParaRPr lang="en-US" sz="2203" dirty="0">
                <a:solidFill>
                  <a:srgbClr val="203A7D"/>
                </a:solidFill>
                <a:latin typeface="#9Slide03 HelvetIns"/>
              </a:endParaRPr>
            </a:p>
            <a:p>
              <a:pPr algn="ctr">
                <a:lnSpc>
                  <a:spcPts val="1323"/>
                </a:lnSpc>
              </a:pPr>
              <a:endParaRPr/>
            </a:p>
            <a:p>
              <a:pPr algn="ctr">
                <a:lnSpc>
                  <a:spcPts val="2534"/>
                </a:lnSpc>
              </a:pPr>
              <a:r>
                <a:rPr lang="en-US" sz="20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20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dẫn</a:t>
              </a:r>
              <a:r>
                <a:rPr lang="en-US" sz="20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trẻ</a:t>
              </a:r>
              <a:r>
                <a:rPr lang="en-US" sz="20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0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đồ</a:t>
              </a:r>
              <a:r>
                <a:rPr lang="en-US" sz="20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chơi</a:t>
              </a:r>
              <a:r>
                <a:rPr lang="en-US" sz="20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0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Giáng</a:t>
              </a:r>
              <a:r>
                <a:rPr lang="en-US" sz="20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000" dirty="0">
                  <a:solidFill>
                    <a:srgbClr val="5E17E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>
                <a:lnSpc>
                  <a:spcPts val="3525"/>
                </a:lnSpc>
              </a:pPr>
              <a:endParaRPr/>
            </a:p>
          </p:txBody>
        </p:sp>
      </p:grpSp>
      <p:grpSp>
        <p:nvGrpSpPr>
          <p:cNvPr id="26" name="Group 26"/>
          <p:cNvGrpSpPr>
            <a:grpSpLocks noChangeAspect="1"/>
          </p:cNvGrpSpPr>
          <p:nvPr/>
        </p:nvGrpSpPr>
        <p:grpSpPr>
          <a:xfrm>
            <a:off x="1701701" y="1217188"/>
            <a:ext cx="1394253" cy="1394248"/>
            <a:chOff x="0" y="0"/>
            <a:chExt cx="6350000" cy="6349975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22"/>
              <a:stretch>
                <a:fillRect/>
              </a:stretch>
            </a:blipFill>
          </p:spPr>
        </p:sp>
      </p:grpSp>
      <p:sp>
        <p:nvSpPr>
          <p:cNvPr id="28" name="TextBox 28"/>
          <p:cNvSpPr txBox="1"/>
          <p:nvPr/>
        </p:nvSpPr>
        <p:spPr>
          <a:xfrm>
            <a:off x="6604433" y="4548595"/>
            <a:ext cx="3079120" cy="193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13"/>
              </a:lnSpc>
            </a:pPr>
            <a:r>
              <a:rPr lang="en-US" sz="1080" dirty="0">
                <a:solidFill>
                  <a:srgbClr val="FF1616"/>
                </a:solidFill>
                <a:latin typeface="#9Slide01 Tieu de ngan"/>
              </a:rPr>
              <a:t>https://youtu.be/7po4eW8SJhg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#9Slide03 IcielPanton Black Italics</vt:lpstr>
      <vt:lpstr>#9Slide02 Tieu de dai Italics</vt:lpstr>
      <vt:lpstr>#9Slide01 Tieu de ngan Bold</vt:lpstr>
      <vt:lpstr>#9Slide03 HelvetIns</vt:lpstr>
      <vt:lpstr>Calibri</vt:lpstr>
      <vt:lpstr>#9Slide01 Tieu de ngan</vt:lpstr>
      <vt:lpstr>Times New Roman</vt:lpstr>
      <vt:lpstr>#9Slide02 Tieu de rat dai 01</vt:lpstr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LỊCH HỌC KHỐI BÉ TUẦN I THÁNG12/2021</dc:title>
  <cp:lastModifiedBy>User</cp:lastModifiedBy>
  <cp:revision>8</cp:revision>
  <dcterms:created xsi:type="dcterms:W3CDTF">2006-08-16T00:00:00Z</dcterms:created>
  <dcterms:modified xsi:type="dcterms:W3CDTF">2021-12-21T03:00:15Z</dcterms:modified>
  <dc:identifier>DAEyf6KeeC4</dc:identifier>
</cp:coreProperties>
</file>